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92D4E-0CFA-8DDC-1B98-0567728A791D}" v="5" dt="2024-03-05T00:07:20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2196" y="2724"/>
      </p:cViewPr>
      <p:guideLst>
        <p:guide orient="horz" pos="7937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ndacja@o365.umk.pl" userId="S::fundacja@o365.umk.pl::8513c4e9-6757-49f3-92f5-12a550471220" providerId="AD" clId="Web-{E8C39AE1-E48D-0BBA-D5E8-B967FF7511B0}"/>
    <pc:docChg chg="addSld delSld modSld addMainMaster delMainMaster">
      <pc:chgData name="fundacja@o365.umk.pl" userId="S::fundacja@o365.umk.pl::8513c4e9-6757-49f3-92f5-12a550471220" providerId="AD" clId="Web-{E8C39AE1-E48D-0BBA-D5E8-B967FF7511B0}" dt="2024-02-26T22:00:03.850" v="1037" actId="20577"/>
      <pc:docMkLst>
        <pc:docMk/>
      </pc:docMkLst>
      <pc:sldChg chg="addSp delSp modSp mod setBg modClrScheme chgLayout">
        <pc:chgData name="fundacja@o365.umk.pl" userId="S::fundacja@o365.umk.pl::8513c4e9-6757-49f3-92f5-12a550471220" providerId="AD" clId="Web-{E8C39AE1-E48D-0BBA-D5E8-B967FF7511B0}" dt="2024-02-26T22:00:03.850" v="1037" actId="20577"/>
        <pc:sldMkLst>
          <pc:docMk/>
          <pc:sldMk cId="2391005249" sldId="256"/>
        </pc:sldMkLst>
        <pc:spChg chg="mod">
          <ac:chgData name="fundacja@o365.umk.pl" userId="S::fundacja@o365.umk.pl::8513c4e9-6757-49f3-92f5-12a550471220" providerId="AD" clId="Web-{E8C39AE1-E48D-0BBA-D5E8-B967FF7511B0}" dt="2024-02-26T22:00:03.850" v="1037" actId="20577"/>
          <ac:spMkLst>
            <pc:docMk/>
            <pc:sldMk cId="2391005249" sldId="256"/>
            <ac:spMk id="2" creationId="{DDC4464F-D1A7-41AF-1762-9650506FC59D}"/>
          </ac:spMkLst>
        </pc:spChg>
        <pc:spChg chg="mod">
          <ac:chgData name="fundacja@o365.umk.pl" userId="S::fundacja@o365.umk.pl::8513c4e9-6757-49f3-92f5-12a550471220" providerId="AD" clId="Web-{E8C39AE1-E48D-0BBA-D5E8-B967FF7511B0}" dt="2024-02-26T21:36:48.797" v="39" actId="1076"/>
          <ac:spMkLst>
            <pc:docMk/>
            <pc:sldMk cId="2391005249" sldId="256"/>
            <ac:spMk id="3" creationId="{5697112B-3D78-29AE-2223-9FDD2F42F60E}"/>
          </ac:spMkLst>
        </pc:spChg>
        <pc:spChg chg="mod">
          <ac:chgData name="fundacja@o365.umk.pl" userId="S::fundacja@o365.umk.pl::8513c4e9-6757-49f3-92f5-12a550471220" providerId="AD" clId="Web-{E8C39AE1-E48D-0BBA-D5E8-B967FF7511B0}" dt="2024-02-26T21:42:57.994" v="76" actId="20577"/>
          <ac:spMkLst>
            <pc:docMk/>
            <pc:sldMk cId="2391005249" sldId="256"/>
            <ac:spMk id="4" creationId="{4789BD6B-081B-5631-9B88-8E9639FEA478}"/>
          </ac:spMkLst>
        </pc:spChg>
        <pc:spChg chg="mod">
          <ac:chgData name="fundacja@o365.umk.pl" userId="S::fundacja@o365.umk.pl::8513c4e9-6757-49f3-92f5-12a550471220" providerId="AD" clId="Web-{E8C39AE1-E48D-0BBA-D5E8-B967FF7511B0}" dt="2024-02-26T21:49:19.395" v="389" actId="20577"/>
          <ac:spMkLst>
            <pc:docMk/>
            <pc:sldMk cId="2391005249" sldId="256"/>
            <ac:spMk id="8" creationId="{29E628FD-E1AF-5E4E-776B-03951B361D7F}"/>
          </ac:spMkLst>
        </pc:spChg>
        <pc:spChg chg="mod">
          <ac:chgData name="fundacja@o365.umk.pl" userId="S::fundacja@o365.umk.pl::8513c4e9-6757-49f3-92f5-12a550471220" providerId="AD" clId="Web-{E8C39AE1-E48D-0BBA-D5E8-B967FF7511B0}" dt="2024-02-26T21:56:01.812" v="904" actId="20577"/>
          <ac:spMkLst>
            <pc:docMk/>
            <pc:sldMk cId="2391005249" sldId="256"/>
            <ac:spMk id="10" creationId="{4722D0E2-FBCD-7AE4-CAAC-5F1AA2594CB6}"/>
          </ac:spMkLst>
        </pc:spChg>
        <pc:spChg chg="mod">
          <ac:chgData name="fundacja@o365.umk.pl" userId="S::fundacja@o365.umk.pl::8513c4e9-6757-49f3-92f5-12a550471220" providerId="AD" clId="Web-{E8C39AE1-E48D-0BBA-D5E8-B967FF7511B0}" dt="2024-02-26T21:40:40.756" v="60" actId="1076"/>
          <ac:spMkLst>
            <pc:docMk/>
            <pc:sldMk cId="2391005249" sldId="256"/>
            <ac:spMk id="11" creationId="{08CE88D5-BDE2-5916-1CF9-62D33DCCD9B3}"/>
          </ac:spMkLst>
        </pc:spChg>
        <pc:spChg chg="add mod ord">
          <ac:chgData name="fundacja@o365.umk.pl" userId="S::fundacja@o365.umk.pl::8513c4e9-6757-49f3-92f5-12a550471220" providerId="AD" clId="Web-{E8C39AE1-E48D-0BBA-D5E8-B967FF7511B0}" dt="2024-02-26T21:40:36.318" v="59" actId="1076"/>
          <ac:spMkLst>
            <pc:docMk/>
            <pc:sldMk cId="2391005249" sldId="256"/>
            <ac:spMk id="13" creationId="{6E45F07B-857D-3B4A-911E-ABEEA96F5C0E}"/>
          </ac:spMkLst>
        </pc:spChg>
        <pc:spChg chg="mod">
          <ac:chgData name="fundacja@o365.umk.pl" userId="S::fundacja@o365.umk.pl::8513c4e9-6757-49f3-92f5-12a550471220" providerId="AD" clId="Web-{E8C39AE1-E48D-0BBA-D5E8-B967FF7511B0}" dt="2024-02-26T21:46:10.218" v="274" actId="1076"/>
          <ac:spMkLst>
            <pc:docMk/>
            <pc:sldMk cId="2391005249" sldId="256"/>
            <ac:spMk id="15" creationId="{CE5AB9FC-EC3E-EA94-204A-977217F90C4A}"/>
          </ac:spMkLst>
        </pc:spChg>
        <pc:spChg chg="mod">
          <ac:chgData name="fundacja@o365.umk.pl" userId="S::fundacja@o365.umk.pl::8513c4e9-6757-49f3-92f5-12a550471220" providerId="AD" clId="Web-{E8C39AE1-E48D-0BBA-D5E8-B967FF7511B0}" dt="2024-02-26T21:36:39.140" v="37" actId="1076"/>
          <ac:spMkLst>
            <pc:docMk/>
            <pc:sldMk cId="2391005249" sldId="256"/>
            <ac:spMk id="18" creationId="{813360B7-6BD0-EA8C-8A14-39EF3283F3C5}"/>
          </ac:spMkLst>
        </pc:spChg>
        <pc:spChg chg="add mod">
          <ac:chgData name="fundacja@o365.umk.pl" userId="S::fundacja@o365.umk.pl::8513c4e9-6757-49f3-92f5-12a550471220" providerId="AD" clId="Web-{E8C39AE1-E48D-0BBA-D5E8-B967FF7511B0}" dt="2024-02-26T21:42:30.306" v="74"/>
          <ac:spMkLst>
            <pc:docMk/>
            <pc:sldMk cId="2391005249" sldId="256"/>
            <ac:spMk id="20" creationId="{18546B16-06AF-9F2D-30EE-128345CAADF0}"/>
          </ac:spMkLst>
        </pc:spChg>
        <pc:spChg chg="add del mod">
          <ac:chgData name="fundacja@o365.umk.pl" userId="S::fundacja@o365.umk.pl::8513c4e9-6757-49f3-92f5-12a550471220" providerId="AD" clId="Web-{E8C39AE1-E48D-0BBA-D5E8-B967FF7511B0}" dt="2024-02-26T21:46:39.781" v="290"/>
          <ac:spMkLst>
            <pc:docMk/>
            <pc:sldMk cId="2391005249" sldId="256"/>
            <ac:spMk id="21" creationId="{EB202990-420F-C157-6AB9-18BC9E91FE1F}"/>
          </ac:spMkLst>
        </pc:spChg>
        <pc:spChg chg="add mod">
          <ac:chgData name="fundacja@o365.umk.pl" userId="S::fundacja@o365.umk.pl::8513c4e9-6757-49f3-92f5-12a550471220" providerId="AD" clId="Web-{E8C39AE1-E48D-0BBA-D5E8-B967FF7511B0}" dt="2024-02-26T21:47:15.204" v="299" actId="1076"/>
          <ac:spMkLst>
            <pc:docMk/>
            <pc:sldMk cId="2391005249" sldId="256"/>
            <ac:spMk id="22" creationId="{E9309172-7025-9946-87B7-3A23AA1E3D5D}"/>
          </ac:spMkLst>
        </pc:spChg>
        <pc:spChg chg="add mod">
          <ac:chgData name="fundacja@o365.umk.pl" userId="S::fundacja@o365.umk.pl::8513c4e9-6757-49f3-92f5-12a550471220" providerId="AD" clId="Web-{E8C39AE1-E48D-0BBA-D5E8-B967FF7511B0}" dt="2024-02-26T21:48:03.815" v="306" actId="1076"/>
          <ac:spMkLst>
            <pc:docMk/>
            <pc:sldMk cId="2391005249" sldId="256"/>
            <ac:spMk id="24" creationId="{EB4C6EA8-C4AA-31B4-DE10-8123B726E6F4}"/>
          </ac:spMkLst>
        </pc:spChg>
        <pc:spChg chg="add del mod">
          <ac:chgData name="fundacja@o365.umk.pl" userId="S::fundacja@o365.umk.pl::8513c4e9-6757-49f3-92f5-12a550471220" providerId="AD" clId="Web-{E8C39AE1-E48D-0BBA-D5E8-B967FF7511B0}" dt="2024-02-26T21:52:37.854" v="668" actId="20577"/>
          <ac:spMkLst>
            <pc:docMk/>
            <pc:sldMk cId="2391005249" sldId="256"/>
            <ac:spMk id="26" creationId="{FF54E538-F4DE-131A-36F4-4D7A454D2A98}"/>
          </ac:spMkLst>
        </pc:spChg>
        <pc:spChg chg="add mod">
          <ac:chgData name="fundacja@o365.umk.pl" userId="S::fundacja@o365.umk.pl::8513c4e9-6757-49f3-92f5-12a550471220" providerId="AD" clId="Web-{E8C39AE1-E48D-0BBA-D5E8-B967FF7511B0}" dt="2024-02-26T21:52:49.416" v="670" actId="1076"/>
          <ac:spMkLst>
            <pc:docMk/>
            <pc:sldMk cId="2391005249" sldId="256"/>
            <ac:spMk id="27" creationId="{92013E29-F53E-0696-AB9B-ECE12F21F478}"/>
          </ac:spMkLst>
        </pc:spChg>
        <pc:spChg chg="mod">
          <ac:chgData name="fundacja@o365.umk.pl" userId="S::fundacja@o365.umk.pl::8513c4e9-6757-49f3-92f5-12a550471220" providerId="AD" clId="Web-{E8C39AE1-E48D-0BBA-D5E8-B967FF7511B0}" dt="2024-02-26T21:48:06.268" v="309" actId="1076"/>
          <ac:spMkLst>
            <pc:docMk/>
            <pc:sldMk cId="2391005249" sldId="256"/>
            <ac:spMk id="29" creationId="{1264F127-4FF1-AB5F-ADB8-4DC521717050}"/>
          </ac:spMkLst>
        </pc:spChg>
        <pc:spChg chg="add mod">
          <ac:chgData name="fundacja@o365.umk.pl" userId="S::fundacja@o365.umk.pl::8513c4e9-6757-49f3-92f5-12a550471220" providerId="AD" clId="Web-{E8C39AE1-E48D-0BBA-D5E8-B967FF7511B0}" dt="2024-02-26T21:59:21.911" v="1011" actId="20577"/>
          <ac:spMkLst>
            <pc:docMk/>
            <pc:sldMk cId="2391005249" sldId="256"/>
            <ac:spMk id="30" creationId="{E576CDE6-DCF2-C805-DD0C-6E1D4AFFB9EE}"/>
          </ac:spMkLst>
        </pc:spChg>
        <pc:picChg chg="add del mod">
          <ac:chgData name="fundacja@o365.umk.pl" userId="S::fundacja@o365.umk.pl::8513c4e9-6757-49f3-92f5-12a550471220" providerId="AD" clId="Web-{E8C39AE1-E48D-0BBA-D5E8-B967FF7511B0}" dt="2024-02-26T21:33:57.995" v="15"/>
          <ac:picMkLst>
            <pc:docMk/>
            <pc:sldMk cId="2391005249" sldId="256"/>
            <ac:picMk id="7" creationId="{B67874D4-A625-C982-2B3D-26E008AD24A5}"/>
          </ac:picMkLst>
        </pc:picChg>
        <pc:picChg chg="add del mod">
          <ac:chgData name="fundacja@o365.umk.pl" userId="S::fundacja@o365.umk.pl::8513c4e9-6757-49f3-92f5-12a550471220" providerId="AD" clId="Web-{E8C39AE1-E48D-0BBA-D5E8-B967FF7511B0}" dt="2024-02-26T21:33:34.182" v="8"/>
          <ac:picMkLst>
            <pc:docMk/>
            <pc:sldMk cId="2391005249" sldId="256"/>
            <ac:picMk id="9" creationId="{1FADB2B6-1BAF-8BB3-3FBD-63BCAFA051ED}"/>
          </ac:picMkLst>
        </pc:picChg>
        <pc:picChg chg="mod">
          <ac:chgData name="fundacja@o365.umk.pl" userId="S::fundacja@o365.umk.pl::8513c4e9-6757-49f3-92f5-12a550471220" providerId="AD" clId="Web-{E8C39AE1-E48D-0BBA-D5E8-B967FF7511B0}" dt="2024-02-26T21:49:29.927" v="392" actId="1076"/>
          <ac:picMkLst>
            <pc:docMk/>
            <pc:sldMk cId="2391005249" sldId="256"/>
            <ac:picMk id="14" creationId="{ED437CD4-222E-EC75-957B-9F8600E0D762}"/>
          </ac:picMkLst>
        </pc:picChg>
        <pc:picChg chg="mod">
          <ac:chgData name="fundacja@o365.umk.pl" userId="S::fundacja@o365.umk.pl::8513c4e9-6757-49f3-92f5-12a550471220" providerId="AD" clId="Web-{E8C39AE1-E48D-0BBA-D5E8-B967FF7511B0}" dt="2024-02-26T21:36:35.765" v="36" actId="1076"/>
          <ac:picMkLst>
            <pc:docMk/>
            <pc:sldMk cId="2391005249" sldId="256"/>
            <ac:picMk id="17" creationId="{9A0CCF54-B165-5E0C-4EF8-F3AE691BF41C}"/>
          </ac:picMkLst>
        </pc:picChg>
        <pc:picChg chg="add mod">
          <ac:chgData name="fundacja@o365.umk.pl" userId="S::fundacja@o365.umk.pl::8513c4e9-6757-49f3-92f5-12a550471220" providerId="AD" clId="Web-{E8C39AE1-E48D-0BBA-D5E8-B967FF7511B0}" dt="2024-02-26T21:48:03.831" v="307" actId="1076"/>
          <ac:picMkLst>
            <pc:docMk/>
            <pc:sldMk cId="2391005249" sldId="256"/>
            <ac:picMk id="23" creationId="{01835E54-E48E-0CB1-FD12-ED7904A0296D}"/>
          </ac:picMkLst>
        </pc:picChg>
        <pc:picChg chg="mod">
          <ac:chgData name="fundacja@o365.umk.pl" userId="S::fundacja@o365.umk.pl::8513c4e9-6757-49f3-92f5-12a550471220" providerId="AD" clId="Web-{E8C39AE1-E48D-0BBA-D5E8-B967FF7511B0}" dt="2024-02-26T21:48:06.252" v="308" actId="1076"/>
          <ac:picMkLst>
            <pc:docMk/>
            <pc:sldMk cId="2391005249" sldId="256"/>
            <ac:picMk id="28" creationId="{BDB6A417-280C-F382-6B7A-F76282951AB0}"/>
          </ac:picMkLst>
        </pc:picChg>
        <pc:cxnChg chg="add del">
          <ac:chgData name="fundacja@o365.umk.pl" userId="S::fundacja@o365.umk.pl::8513c4e9-6757-49f3-92f5-12a550471220" providerId="AD" clId="Web-{E8C39AE1-E48D-0BBA-D5E8-B967FF7511B0}" dt="2024-02-26T21:41:31.226" v="67"/>
          <ac:cxnSpMkLst>
            <pc:docMk/>
            <pc:sldMk cId="2391005249" sldId="256"/>
            <ac:cxnSpMk id="16" creationId="{C839D004-E186-AFF2-9147-A6C5A9821184}"/>
          </ac:cxnSpMkLst>
        </pc:cxnChg>
        <pc:cxnChg chg="add del mod">
          <ac:chgData name="fundacja@o365.umk.pl" userId="S::fundacja@o365.umk.pl::8513c4e9-6757-49f3-92f5-12a550471220" providerId="AD" clId="Web-{E8C39AE1-E48D-0BBA-D5E8-B967FF7511B0}" dt="2024-02-26T21:42:06.805" v="71"/>
          <ac:cxnSpMkLst>
            <pc:docMk/>
            <pc:sldMk cId="2391005249" sldId="256"/>
            <ac:cxnSpMk id="19" creationId="{98080CFF-E40B-C616-BD68-093E22B2064A}"/>
          </ac:cxnSpMkLst>
        </pc:cxnChg>
      </pc:sldChg>
      <pc:sldChg chg="add del mod replId modClrScheme chgLayout">
        <pc:chgData name="fundacja@o365.umk.pl" userId="S::fundacja@o365.umk.pl::8513c4e9-6757-49f3-92f5-12a550471220" providerId="AD" clId="Web-{E8C39AE1-E48D-0BBA-D5E8-B967FF7511B0}" dt="2024-02-26T21:38:38.472" v="48"/>
        <pc:sldMkLst>
          <pc:docMk/>
          <pc:sldMk cId="1863830689" sldId="257"/>
        </pc:sldMkLst>
      </pc:sldChg>
      <pc:sldMasterChg chg="del delSldLayout">
        <pc:chgData name="fundacja@o365.umk.pl" userId="S::fundacja@o365.umk.pl::8513c4e9-6757-49f3-92f5-12a550471220" providerId="AD" clId="Web-{E8C39AE1-E48D-0BBA-D5E8-B967FF7511B0}" dt="2024-02-26T21:34:02.698" v="16"/>
        <pc:sldMasterMkLst>
          <pc:docMk/>
          <pc:sldMasterMk cId="2273733523" sldId="2147483660"/>
        </pc:sldMasterMkLst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1190303788" sldId="2147483661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2708404858" sldId="2147483662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2221454867" sldId="2147483663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1411847718" sldId="2147483664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746606456" sldId="2147483665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291560163" sldId="2147483666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3113349545" sldId="2147483667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4242772932" sldId="2147483668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2473464963" sldId="2147483669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1573867892" sldId="2147483670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2404135592" sldId="2147483671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1295198170" sldId="2147483672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3319318735" sldId="2147483673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919787142" sldId="2147483674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2378597125" sldId="2147483675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198092276" sldId="2147483676"/>
          </pc:sldLayoutMkLst>
        </pc:sldLayoutChg>
        <pc:sldLayoutChg chg="del">
          <pc:chgData name="fundacja@o365.umk.pl" userId="S::fundacja@o365.umk.pl::8513c4e9-6757-49f3-92f5-12a550471220" providerId="AD" clId="Web-{E8C39AE1-E48D-0BBA-D5E8-B967FF7511B0}" dt="2024-02-26T21:34:02.698" v="16"/>
          <pc:sldLayoutMkLst>
            <pc:docMk/>
            <pc:sldMasterMk cId="2273733523" sldId="2147483660"/>
            <pc:sldLayoutMk cId="2324450936" sldId="2147483677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4:05.902" v="17"/>
        <pc:sldMasterMkLst>
          <pc:docMk/>
          <pc:sldMasterMk cId="2568190869" sldId="2147483678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3704016433" sldId="214748367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3604805947" sldId="214748368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603302709" sldId="214748368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2909344566" sldId="214748368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679944122" sldId="214748368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346140454" sldId="214748368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634409662" sldId="214748368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3678063493" sldId="214748368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3880222299" sldId="214748368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2608100732" sldId="214748368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05.902" v="17"/>
          <pc:sldLayoutMkLst>
            <pc:docMk/>
            <pc:sldMasterMk cId="2568190869" sldId="2147483678"/>
            <pc:sldLayoutMk cId="3321418903" sldId="2147483689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4:10.464" v="18"/>
        <pc:sldMasterMkLst>
          <pc:docMk/>
          <pc:sldMasterMk cId="3063329030" sldId="2147483690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1218326549" sldId="214748369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1121064658" sldId="214748369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4000828232" sldId="214748369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1803236936" sldId="214748369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3647561918" sldId="214748369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2020958014" sldId="214748369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134866981" sldId="214748369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1897854582" sldId="214748369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2869561296" sldId="214748369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4241786384" sldId="214748370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291928983" sldId="214748370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3260949837" sldId="214748370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233131456" sldId="214748370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1329799026" sldId="214748370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3361926110" sldId="214748370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2188586358" sldId="214748370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10.464" v="18"/>
          <pc:sldLayoutMkLst>
            <pc:docMk/>
            <pc:sldMasterMk cId="3063329030" sldId="2147483690"/>
            <pc:sldLayoutMk cId="3477751152" sldId="2147483707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4:23.418" v="19"/>
        <pc:sldMasterMkLst>
          <pc:docMk/>
          <pc:sldMasterMk cId="272930877" sldId="2147483708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2352400861" sldId="214748370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2971002216" sldId="214748371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3623418350" sldId="214748371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235289366" sldId="214748371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2488768326" sldId="214748371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2626742983" sldId="214748371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921926676" sldId="214748371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2332158643" sldId="214748371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3313602981" sldId="214748371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3690826948" sldId="214748371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3.418" v="19"/>
          <pc:sldLayoutMkLst>
            <pc:docMk/>
            <pc:sldMasterMk cId="272930877" sldId="2147483708"/>
            <pc:sldLayoutMk cId="3596695517" sldId="2147483719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4:29.605" v="20"/>
        <pc:sldMasterMkLst>
          <pc:docMk/>
          <pc:sldMasterMk cId="1337214968" sldId="2147483720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1352774414" sldId="214748372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3923523222" sldId="214748372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1643040442" sldId="214748372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135434927" sldId="214748372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840612543" sldId="214748372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3723919812" sldId="214748372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727235711" sldId="214748372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2766497766" sldId="214748372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2874707947" sldId="214748372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2341755461" sldId="214748373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29.605" v="20"/>
          <pc:sldLayoutMkLst>
            <pc:docMk/>
            <pc:sldMasterMk cId="1337214968" sldId="2147483720"/>
            <pc:sldLayoutMk cId="2886726766" sldId="2147483731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4:36.934" v="21"/>
        <pc:sldMasterMkLst>
          <pc:docMk/>
          <pc:sldMasterMk cId="3223098888" sldId="2147483732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3658086530" sldId="214748373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1629891969" sldId="214748373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2667224096" sldId="214748373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4065730287" sldId="214748373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395825234" sldId="214748373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155873082" sldId="214748373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1936729736" sldId="214748373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1444296383" sldId="214748374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196651760" sldId="214748374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3147378277" sldId="214748374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6.934" v="21"/>
          <pc:sldLayoutMkLst>
            <pc:docMk/>
            <pc:sldMasterMk cId="3223098888" sldId="2147483732"/>
            <pc:sldLayoutMk cId="2896530622" sldId="2147483743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4:39.606" v="22"/>
        <pc:sldMasterMkLst>
          <pc:docMk/>
          <pc:sldMasterMk cId="837423915" sldId="2147483744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2199101525" sldId="214748374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1945718203" sldId="214748374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1133554818" sldId="214748374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1870866909" sldId="214748374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3781162575" sldId="214748374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290311247" sldId="214748375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168814570" sldId="214748375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2259068840" sldId="214748375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2908621506" sldId="214748375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1154979968" sldId="214748375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2242274588" sldId="214748375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3110708878" sldId="214748375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3884352998" sldId="214748375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359517097" sldId="214748375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3636300193" sldId="214748375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3568149508" sldId="214748376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39.606" v="22"/>
          <pc:sldLayoutMkLst>
            <pc:docMk/>
            <pc:sldMasterMk cId="837423915" sldId="2147483744"/>
            <pc:sldLayoutMk cId="2858295462" sldId="2147483761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4:53.231" v="23"/>
        <pc:sldMasterMkLst>
          <pc:docMk/>
          <pc:sldMasterMk cId="3824044627" sldId="2147483762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1867232660" sldId="214748376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3511613509" sldId="214748376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800711646" sldId="214748376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3558754634" sldId="214748376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833133" sldId="214748376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2901194195" sldId="214748376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2093327112" sldId="214748376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3216613467" sldId="214748377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1070835624" sldId="214748377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1322417509" sldId="214748377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2992891738" sldId="214748377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2838152343" sldId="214748377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2909793091" sldId="214748377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1332089780" sldId="214748377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1471903564" sldId="214748377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1011851022" sldId="214748377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3.231" v="23"/>
          <pc:sldLayoutMkLst>
            <pc:docMk/>
            <pc:sldMasterMk cId="3824044627" sldId="2147483762"/>
            <pc:sldLayoutMk cId="2517292481" sldId="2147483779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4:58.497" v="24"/>
        <pc:sldMasterMkLst>
          <pc:docMk/>
          <pc:sldMasterMk cId="835369045" sldId="2147483780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1200525340" sldId="214748378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259455369" sldId="214748378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2685738803" sldId="214748378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950535053" sldId="214748378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2536281257" sldId="214748378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1537815137" sldId="214748378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691549718" sldId="214748378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1055435871" sldId="214748378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71103595" sldId="214748378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3300361965" sldId="214748379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3584390947" sldId="214748379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2677537926" sldId="214748379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1673878579" sldId="214748379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3619143112" sldId="214748379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3192329496" sldId="214748379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2805699173" sldId="214748379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4:58.497" v="24"/>
          <pc:sldLayoutMkLst>
            <pc:docMk/>
            <pc:sldMasterMk cId="835369045" sldId="2147483780"/>
            <pc:sldLayoutMk cId="1432830162" sldId="2147483797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5:33.201" v="28"/>
        <pc:sldMasterMkLst>
          <pc:docMk/>
          <pc:sldMasterMk cId="619613096" sldId="2147483798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768130223" sldId="214748379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3040599150" sldId="214748380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2564298569" sldId="214748380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3882886634" sldId="214748380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1220799618" sldId="214748380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4269988636" sldId="214748380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2213050384" sldId="214748380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1923302502" sldId="214748380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11962830" sldId="214748380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797014864" sldId="214748380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5:33.201" v="28"/>
          <pc:sldLayoutMkLst>
            <pc:docMk/>
            <pc:sldMasterMk cId="619613096" sldId="2147483798"/>
            <pc:sldLayoutMk cId="3366668756" sldId="2147483809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8:31.878" v="47"/>
        <pc:sldMasterMkLst>
          <pc:docMk/>
          <pc:sldMasterMk cId="2824750995" sldId="2147483810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2758581422" sldId="214748381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1486936262" sldId="214748381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158025973" sldId="214748381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1636962359" sldId="214748381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1897314639" sldId="214748381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594206332" sldId="214748381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535403619" sldId="214748381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2261330988" sldId="214748381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1940464954" sldId="214748381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2564796427" sldId="214748382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3865085227" sldId="214748382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486048978" sldId="214748382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3417148162" sldId="214748382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510346216" sldId="214748382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588813463" sldId="214748382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4123597748" sldId="214748382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824750995" sldId="2147483810"/>
            <pc:sldLayoutMk cId="4197302378" sldId="2147483827"/>
          </pc:sldLayoutMkLst>
        </pc:sldLayoutChg>
      </pc:sldMasterChg>
      <pc:sldMasterChg chg="add del addSldLayout delSldLayout modSldLayout">
        <pc:chgData name="fundacja@o365.umk.pl" userId="S::fundacja@o365.umk.pl::8513c4e9-6757-49f3-92f5-12a550471220" providerId="AD" clId="Web-{E8C39AE1-E48D-0BBA-D5E8-B967FF7511B0}" dt="2024-02-26T21:38:31.878" v="47"/>
        <pc:sldMasterMkLst>
          <pc:docMk/>
          <pc:sldMasterMk cId="2311579240" sldId="2147483828"/>
        </pc:sldMasterMkLst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430066140" sldId="2147483829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2473892707" sldId="2147483830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4106941100" sldId="2147483831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4135625899" sldId="2147483832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2239564782" sldId="2147483833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1358191796" sldId="2147483834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2079563110" sldId="2147483835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1056689590" sldId="2147483836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1829143594" sldId="2147483837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3935205156" sldId="2147483838"/>
          </pc:sldLayoutMkLst>
        </pc:sldLayoutChg>
        <pc:sldLayoutChg chg="add del mod replId">
          <pc:chgData name="fundacja@o365.umk.pl" userId="S::fundacja@o365.umk.pl::8513c4e9-6757-49f3-92f5-12a550471220" providerId="AD" clId="Web-{E8C39AE1-E48D-0BBA-D5E8-B967FF7511B0}" dt="2024-02-26T21:38:31.878" v="47"/>
          <pc:sldLayoutMkLst>
            <pc:docMk/>
            <pc:sldMasterMk cId="2311579240" sldId="2147483828"/>
            <pc:sldLayoutMk cId="1340544681" sldId="2147483839"/>
          </pc:sldLayoutMkLst>
        </pc:sldLayoutChg>
      </pc:sldMasterChg>
    </pc:docChg>
  </pc:docChgLst>
  <pc:docChgLst>
    <pc:chgData name="fundacja@o365.umk.pl" userId="S::fundacja@o365.umk.pl::8513c4e9-6757-49f3-92f5-12a550471220" providerId="AD" clId="Web-{A9B83913-52CC-792C-138F-D3B8343F9B40}"/>
    <pc:docChg chg="modSld">
      <pc:chgData name="fundacja@o365.umk.pl" userId="S::fundacja@o365.umk.pl::8513c4e9-6757-49f3-92f5-12a550471220" providerId="AD" clId="Web-{A9B83913-52CC-792C-138F-D3B8343F9B40}" dt="2024-02-26T20:41:18.538" v="31" actId="20577"/>
      <pc:docMkLst>
        <pc:docMk/>
      </pc:docMkLst>
      <pc:sldChg chg="modSp">
        <pc:chgData name="fundacja@o365.umk.pl" userId="S::fundacja@o365.umk.pl::8513c4e9-6757-49f3-92f5-12a550471220" providerId="AD" clId="Web-{A9B83913-52CC-792C-138F-D3B8343F9B40}" dt="2024-02-26T20:41:18.538" v="31" actId="20577"/>
        <pc:sldMkLst>
          <pc:docMk/>
          <pc:sldMk cId="2391005249" sldId="256"/>
        </pc:sldMkLst>
        <pc:spChg chg="mod">
          <ac:chgData name="fundacja@o365.umk.pl" userId="S::fundacja@o365.umk.pl::8513c4e9-6757-49f3-92f5-12a550471220" providerId="AD" clId="Web-{A9B83913-52CC-792C-138F-D3B8343F9B40}" dt="2024-02-26T20:41:18.538" v="31" actId="20577"/>
          <ac:spMkLst>
            <pc:docMk/>
            <pc:sldMk cId="2391005249" sldId="256"/>
            <ac:spMk id="2" creationId="{DDC4464F-D1A7-41AF-1762-9650506FC59D}"/>
          </ac:spMkLst>
        </pc:spChg>
        <pc:spChg chg="mod">
          <ac:chgData name="fundacja@o365.umk.pl" userId="S::fundacja@o365.umk.pl::8513c4e9-6757-49f3-92f5-12a550471220" providerId="AD" clId="Web-{A9B83913-52CC-792C-138F-D3B8343F9B40}" dt="2024-02-26T20:41:07.069" v="28" actId="20577"/>
          <ac:spMkLst>
            <pc:docMk/>
            <pc:sldMk cId="2391005249" sldId="256"/>
            <ac:spMk id="3" creationId="{5697112B-3D78-29AE-2223-9FDD2F42F60E}"/>
          </ac:spMkLst>
        </pc:spChg>
        <pc:spChg chg="mod">
          <ac:chgData name="fundacja@o365.umk.pl" userId="S::fundacja@o365.umk.pl::8513c4e9-6757-49f3-92f5-12a550471220" providerId="AD" clId="Web-{A9B83913-52CC-792C-138F-D3B8343F9B40}" dt="2024-02-26T20:41:04.600" v="27" actId="20577"/>
          <ac:spMkLst>
            <pc:docMk/>
            <pc:sldMk cId="2391005249" sldId="256"/>
            <ac:spMk id="4" creationId="{4789BD6B-081B-5631-9B88-8E9639FEA478}"/>
          </ac:spMkLst>
        </pc:spChg>
        <pc:spChg chg="mod">
          <ac:chgData name="fundacja@o365.umk.pl" userId="S::fundacja@o365.umk.pl::8513c4e9-6757-49f3-92f5-12a550471220" providerId="AD" clId="Web-{A9B83913-52CC-792C-138F-D3B8343F9B40}" dt="2024-02-26T20:41:11.663" v="30" actId="20577"/>
          <ac:spMkLst>
            <pc:docMk/>
            <pc:sldMk cId="2391005249" sldId="256"/>
            <ac:spMk id="8" creationId="{29E628FD-E1AF-5E4E-776B-03951B361D7F}"/>
          </ac:spMkLst>
        </pc:spChg>
        <pc:spChg chg="mod">
          <ac:chgData name="fundacja@o365.umk.pl" userId="S::fundacja@o365.umk.pl::8513c4e9-6757-49f3-92f5-12a550471220" providerId="AD" clId="Web-{A9B83913-52CC-792C-138F-D3B8343F9B40}" dt="2024-02-26T20:40:58.553" v="25" actId="20577"/>
          <ac:spMkLst>
            <pc:docMk/>
            <pc:sldMk cId="2391005249" sldId="256"/>
            <ac:spMk id="10" creationId="{4722D0E2-FBCD-7AE4-CAAC-5F1AA2594CB6}"/>
          </ac:spMkLst>
        </pc:spChg>
        <pc:spChg chg="mod">
          <ac:chgData name="fundacja@o365.umk.pl" userId="S::fundacja@o365.umk.pl::8513c4e9-6757-49f3-92f5-12a550471220" providerId="AD" clId="Web-{A9B83913-52CC-792C-138F-D3B8343F9B40}" dt="2024-02-26T20:39:03.159" v="18" actId="20577"/>
          <ac:spMkLst>
            <pc:docMk/>
            <pc:sldMk cId="2391005249" sldId="256"/>
            <ac:spMk id="11" creationId="{08CE88D5-BDE2-5916-1CF9-62D33DCCD9B3}"/>
          </ac:spMkLst>
        </pc:spChg>
      </pc:sldChg>
    </pc:docChg>
  </pc:docChgLst>
  <pc:docChgLst>
    <pc:chgData name="fundacja@o365.umk.pl" userId="S::fundacja@o365.umk.pl::8513c4e9-6757-49f3-92f5-12a550471220" providerId="AD" clId="Web-{61992D4E-0CFA-8DDC-1B98-0567728A791D}"/>
    <pc:docChg chg="modSld">
      <pc:chgData name="fundacja@o365.umk.pl" userId="S::fundacja@o365.umk.pl::8513c4e9-6757-49f3-92f5-12a550471220" providerId="AD" clId="Web-{61992D4E-0CFA-8DDC-1B98-0567728A791D}" dt="2024-03-05T00:07:20.017" v="3" actId="14100"/>
      <pc:docMkLst>
        <pc:docMk/>
      </pc:docMkLst>
      <pc:sldChg chg="addSp delSp modSp">
        <pc:chgData name="fundacja@o365.umk.pl" userId="S::fundacja@o365.umk.pl::8513c4e9-6757-49f3-92f5-12a550471220" providerId="AD" clId="Web-{61992D4E-0CFA-8DDC-1B98-0567728A791D}" dt="2024-03-05T00:07:20.017" v="3" actId="14100"/>
        <pc:sldMkLst>
          <pc:docMk/>
          <pc:sldMk cId="2391005249" sldId="256"/>
        </pc:sldMkLst>
        <pc:picChg chg="del">
          <ac:chgData name="fundacja@o365.umk.pl" userId="S::fundacja@o365.umk.pl::8513c4e9-6757-49f3-92f5-12a550471220" providerId="AD" clId="Web-{61992D4E-0CFA-8DDC-1B98-0567728A791D}" dt="2024-03-05T00:07:10.845" v="0"/>
          <ac:picMkLst>
            <pc:docMk/>
            <pc:sldMk cId="2391005249" sldId="256"/>
            <ac:picMk id="5" creationId="{7623020D-7000-BB67-92A0-A6B015116C9F}"/>
          </ac:picMkLst>
        </pc:picChg>
        <pc:picChg chg="add mod">
          <ac:chgData name="fundacja@o365.umk.pl" userId="S::fundacja@o365.umk.pl::8513c4e9-6757-49f3-92f5-12a550471220" providerId="AD" clId="Web-{61992D4E-0CFA-8DDC-1B98-0567728A791D}" dt="2024-03-05T00:07:20.017" v="3" actId="14100"/>
          <ac:picMkLst>
            <pc:docMk/>
            <pc:sldMk cId="2391005249" sldId="256"/>
            <ac:picMk id="7" creationId="{0E987F89-94DC-51D3-1CBE-DF96D2BA378D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2-21T19:20:59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1 1551 0 0,'-76'19'136'0'0,"0"0"-136"0"0,6-6 0 0 0,19-1 432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2-21T19:22:01.86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223 388 975 0 0,'-51'-82'88'0'0,"-6"-7"-88"0"0,6 0 0 0 0,13 12 0 0 0,13 27 768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5657" y="5320000"/>
            <a:ext cx="13033882" cy="12234669"/>
          </a:xfrm>
        </p:spPr>
        <p:txBody>
          <a:bodyPr anchor="b"/>
          <a:lstStyle>
            <a:lvl1pPr>
              <a:defRPr sz="514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5657" y="17554660"/>
            <a:ext cx="13033882" cy="31653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8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660" y="17639935"/>
            <a:ext cx="13033880" cy="2082500"/>
          </a:xfrm>
        </p:spPr>
        <p:txBody>
          <a:bodyPr anchor="b">
            <a:normAutofit/>
          </a:bodyPr>
          <a:lstStyle>
            <a:lvl1pPr algn="l">
              <a:defRPr sz="1714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05657" y="2519998"/>
            <a:ext cx="13033882" cy="1337776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43"/>
            </a:lvl1pPr>
            <a:lvl2pPr marL="326578" indent="0">
              <a:buNone/>
              <a:defRPr sz="1143"/>
            </a:lvl2pPr>
            <a:lvl3pPr marL="653156" indent="0">
              <a:buNone/>
              <a:defRPr sz="1143"/>
            </a:lvl3pPr>
            <a:lvl4pPr marL="979734" indent="0">
              <a:buNone/>
              <a:defRPr sz="1143"/>
            </a:lvl4pPr>
            <a:lvl5pPr marL="1306312" indent="0">
              <a:buNone/>
              <a:defRPr sz="1143"/>
            </a:lvl5pPr>
            <a:lvl6pPr marL="1632890" indent="0">
              <a:buNone/>
              <a:defRPr sz="1143"/>
            </a:lvl6pPr>
            <a:lvl7pPr marL="1959468" indent="0">
              <a:buNone/>
              <a:defRPr sz="1143"/>
            </a:lvl7pPr>
            <a:lvl8pPr marL="2286046" indent="0">
              <a:buNone/>
              <a:defRPr sz="1143"/>
            </a:lvl8pPr>
            <a:lvl9pPr marL="2612624" indent="0">
              <a:buNone/>
              <a:defRPr sz="114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5659" y="19722435"/>
            <a:ext cx="13033878" cy="1814163"/>
          </a:xfrm>
        </p:spPr>
        <p:txBody>
          <a:bodyPr>
            <a:normAutofit/>
          </a:bodyPr>
          <a:lstStyle>
            <a:lvl1pPr marL="0" indent="0">
              <a:buNone/>
              <a:defRPr sz="857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9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657" y="5319995"/>
            <a:ext cx="13033882" cy="7279993"/>
          </a:xfrm>
        </p:spPr>
        <p:txBody>
          <a:bodyPr/>
          <a:lstStyle>
            <a:lvl1pPr>
              <a:defRPr sz="34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5657" y="13439987"/>
            <a:ext cx="13033882" cy="8679991"/>
          </a:xfrm>
        </p:spPr>
        <p:txBody>
          <a:bodyPr anchor="ctr">
            <a:normAutofit/>
          </a:bodyPr>
          <a:lstStyle>
            <a:lvl1pPr marL="0" indent="0">
              <a:buNone/>
              <a:defRPr sz="1286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8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695" y="5319995"/>
            <a:ext cx="11813524" cy="8537324"/>
          </a:xfrm>
        </p:spPr>
        <p:txBody>
          <a:bodyPr/>
          <a:lstStyle>
            <a:lvl1pPr>
              <a:defRPr sz="34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850848" y="13857319"/>
            <a:ext cx="10750709" cy="1257331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5657" y="15986650"/>
            <a:ext cx="13033882" cy="6159994"/>
          </a:xfrm>
        </p:spPr>
        <p:txBody>
          <a:bodyPr anchor="ctr">
            <a:normAutofit/>
          </a:bodyPr>
          <a:lstStyle>
            <a:lvl1pPr marL="0" indent="0">
              <a:buNone/>
              <a:defRPr sz="1286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26619" y="3568905"/>
            <a:ext cx="1184278" cy="143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8714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79426" y="9604457"/>
            <a:ext cx="1184278" cy="143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8714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04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656" y="11479992"/>
            <a:ext cx="13033884" cy="6074671"/>
          </a:xfrm>
        </p:spPr>
        <p:txBody>
          <a:bodyPr anchor="b"/>
          <a:lstStyle>
            <a:lvl1pPr algn="l">
              <a:defRPr sz="2857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5657" y="17554663"/>
            <a:ext cx="13033882" cy="3161572"/>
          </a:xfrm>
        </p:spPr>
        <p:txBody>
          <a:bodyPr anchor="t"/>
          <a:lstStyle>
            <a:lvl1pPr marL="0" indent="0" algn="l">
              <a:buNone/>
              <a:defRPr sz="1429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2pPr>
            <a:lvl3pPr marL="653156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3pPr>
            <a:lvl4pPr marL="97973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063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328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5946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860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126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48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4748" y="7279993"/>
            <a:ext cx="4351981" cy="2117496"/>
          </a:xfrm>
        </p:spPr>
        <p:txBody>
          <a:bodyPr anchor="b">
            <a:noAutofit/>
          </a:bodyPr>
          <a:lstStyle>
            <a:lvl1pPr marL="0" indent="0">
              <a:buNone/>
              <a:defRPr sz="171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963569" y="9799990"/>
            <a:ext cx="4323159" cy="13189155"/>
          </a:xfrm>
        </p:spPr>
        <p:txBody>
          <a:bodyPr anchor="t">
            <a:normAutofit/>
          </a:bodyPr>
          <a:lstStyle>
            <a:lvl1pPr marL="0" indent="0">
              <a:buNone/>
              <a:defRPr sz="1000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35455" y="7279993"/>
            <a:ext cx="4336290" cy="2117496"/>
          </a:xfrm>
        </p:spPr>
        <p:txBody>
          <a:bodyPr anchor="b">
            <a:noAutofit/>
          </a:bodyPr>
          <a:lstStyle>
            <a:lvl1pPr marL="0" indent="0">
              <a:buNone/>
              <a:defRPr sz="171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719869" y="9799990"/>
            <a:ext cx="4351875" cy="13189155"/>
          </a:xfrm>
        </p:spPr>
        <p:txBody>
          <a:bodyPr anchor="t">
            <a:normAutofit/>
          </a:bodyPr>
          <a:lstStyle>
            <a:lvl1pPr marL="0" indent="0">
              <a:buNone/>
              <a:defRPr sz="1000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521878" y="7279993"/>
            <a:ext cx="4330195" cy="2117496"/>
          </a:xfrm>
        </p:spPr>
        <p:txBody>
          <a:bodyPr anchor="b">
            <a:noAutofit/>
          </a:bodyPr>
          <a:lstStyle>
            <a:lvl1pPr marL="0" indent="0">
              <a:buNone/>
              <a:defRPr sz="171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10521878" y="9799990"/>
            <a:ext cx="4330195" cy="13189155"/>
          </a:xfrm>
        </p:spPr>
        <p:txBody>
          <a:bodyPr anchor="t">
            <a:normAutofit/>
          </a:bodyPr>
          <a:lstStyle>
            <a:lvl1pPr marL="0" indent="0">
              <a:buNone/>
              <a:defRPr sz="1000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502829" y="7839992"/>
            <a:ext cx="0" cy="1455998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281934" y="7839992"/>
            <a:ext cx="0" cy="1457645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4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69" y="15620270"/>
            <a:ext cx="4341916" cy="2117496"/>
          </a:xfrm>
        </p:spPr>
        <p:txBody>
          <a:bodyPr anchor="b">
            <a:noAutofit/>
          </a:bodyPr>
          <a:lstStyle>
            <a:lvl1pPr marL="0" indent="0">
              <a:buNone/>
              <a:defRPr sz="171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63569" y="8119992"/>
            <a:ext cx="4341916" cy="55999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43"/>
            </a:lvl1pPr>
            <a:lvl2pPr marL="326578" indent="0">
              <a:buNone/>
              <a:defRPr sz="1143"/>
            </a:lvl2pPr>
            <a:lvl3pPr marL="653156" indent="0">
              <a:buNone/>
              <a:defRPr sz="1143"/>
            </a:lvl3pPr>
            <a:lvl4pPr marL="979734" indent="0">
              <a:buNone/>
              <a:defRPr sz="1143"/>
            </a:lvl4pPr>
            <a:lvl5pPr marL="1306312" indent="0">
              <a:buNone/>
              <a:defRPr sz="1143"/>
            </a:lvl5pPr>
            <a:lvl6pPr marL="1632890" indent="0">
              <a:buNone/>
              <a:defRPr sz="1143"/>
            </a:lvl6pPr>
            <a:lvl7pPr marL="1959468" indent="0">
              <a:buNone/>
              <a:defRPr sz="1143"/>
            </a:lvl7pPr>
            <a:lvl8pPr marL="2286046" indent="0">
              <a:buNone/>
              <a:defRPr sz="1143"/>
            </a:lvl8pPr>
            <a:lvl9pPr marL="2612624" indent="0">
              <a:buNone/>
              <a:defRPr sz="1143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963569" y="17737771"/>
            <a:ext cx="4341916" cy="2422214"/>
          </a:xfrm>
        </p:spPr>
        <p:txBody>
          <a:bodyPr anchor="t">
            <a:normAutofit/>
          </a:bodyPr>
          <a:lstStyle>
            <a:lvl1pPr marL="0" indent="0">
              <a:buNone/>
              <a:defRPr sz="1000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3897" y="15620270"/>
            <a:ext cx="4327848" cy="2117496"/>
          </a:xfrm>
        </p:spPr>
        <p:txBody>
          <a:bodyPr anchor="b">
            <a:noAutofit/>
          </a:bodyPr>
          <a:lstStyle>
            <a:lvl1pPr marL="0" indent="0">
              <a:buNone/>
              <a:defRPr sz="171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743895" y="8119992"/>
            <a:ext cx="4327848" cy="55999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43"/>
            </a:lvl1pPr>
            <a:lvl2pPr marL="326578" indent="0">
              <a:buNone/>
              <a:defRPr sz="1143"/>
            </a:lvl2pPr>
            <a:lvl3pPr marL="653156" indent="0">
              <a:buNone/>
              <a:defRPr sz="1143"/>
            </a:lvl3pPr>
            <a:lvl4pPr marL="979734" indent="0">
              <a:buNone/>
              <a:defRPr sz="1143"/>
            </a:lvl4pPr>
            <a:lvl5pPr marL="1306312" indent="0">
              <a:buNone/>
              <a:defRPr sz="1143"/>
            </a:lvl5pPr>
            <a:lvl6pPr marL="1632890" indent="0">
              <a:buNone/>
              <a:defRPr sz="1143"/>
            </a:lvl6pPr>
            <a:lvl7pPr marL="1959468" indent="0">
              <a:buNone/>
              <a:defRPr sz="1143"/>
            </a:lvl7pPr>
            <a:lvl8pPr marL="2286046" indent="0">
              <a:buNone/>
              <a:defRPr sz="1143"/>
            </a:lvl8pPr>
            <a:lvl9pPr marL="2612624" indent="0">
              <a:buNone/>
              <a:defRPr sz="1143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741896" y="17737768"/>
            <a:ext cx="4333581" cy="2422214"/>
          </a:xfrm>
        </p:spPr>
        <p:txBody>
          <a:bodyPr anchor="t">
            <a:normAutofit/>
          </a:bodyPr>
          <a:lstStyle>
            <a:lvl1pPr marL="0" indent="0">
              <a:buNone/>
              <a:defRPr sz="1000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521878" y="15620270"/>
            <a:ext cx="4330195" cy="2117496"/>
          </a:xfrm>
        </p:spPr>
        <p:txBody>
          <a:bodyPr anchor="b">
            <a:noAutofit/>
          </a:bodyPr>
          <a:lstStyle>
            <a:lvl1pPr marL="0" indent="0">
              <a:buNone/>
              <a:defRPr sz="171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0521876" y="8119992"/>
            <a:ext cx="4330195" cy="55999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43"/>
            </a:lvl1pPr>
            <a:lvl2pPr marL="326578" indent="0">
              <a:buNone/>
              <a:defRPr sz="1143"/>
            </a:lvl2pPr>
            <a:lvl3pPr marL="653156" indent="0">
              <a:buNone/>
              <a:defRPr sz="1143"/>
            </a:lvl3pPr>
            <a:lvl4pPr marL="979734" indent="0">
              <a:buNone/>
              <a:defRPr sz="1143"/>
            </a:lvl4pPr>
            <a:lvl5pPr marL="1306312" indent="0">
              <a:buNone/>
              <a:defRPr sz="1143"/>
            </a:lvl5pPr>
            <a:lvl6pPr marL="1632890" indent="0">
              <a:buNone/>
              <a:defRPr sz="1143"/>
            </a:lvl6pPr>
            <a:lvl7pPr marL="1959468" indent="0">
              <a:buNone/>
              <a:defRPr sz="1143"/>
            </a:lvl7pPr>
            <a:lvl8pPr marL="2286046" indent="0">
              <a:buNone/>
              <a:defRPr sz="1143"/>
            </a:lvl8pPr>
            <a:lvl9pPr marL="2612624" indent="0">
              <a:buNone/>
              <a:defRPr sz="1143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10521696" y="17737760"/>
            <a:ext cx="4335929" cy="2422214"/>
          </a:xfrm>
        </p:spPr>
        <p:txBody>
          <a:bodyPr anchor="t">
            <a:normAutofit/>
          </a:bodyPr>
          <a:lstStyle>
            <a:lvl1pPr marL="0" indent="0">
              <a:buNone/>
              <a:defRPr sz="1000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502829" y="7839992"/>
            <a:ext cx="0" cy="1455998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281934" y="7839992"/>
            <a:ext cx="0" cy="1457645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13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97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803" y="1580839"/>
            <a:ext cx="2588271" cy="21408312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569" y="2841170"/>
            <a:ext cx="10962632" cy="201479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0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3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660" y="10515549"/>
            <a:ext cx="13033880" cy="7039116"/>
          </a:xfrm>
        </p:spPr>
        <p:txBody>
          <a:bodyPr anchor="b"/>
          <a:lstStyle>
            <a:lvl1pPr algn="l">
              <a:defRPr sz="2857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5657" y="17554663"/>
            <a:ext cx="13033882" cy="3161572"/>
          </a:xfrm>
        </p:spPr>
        <p:txBody>
          <a:bodyPr anchor="t"/>
          <a:lstStyle>
            <a:lvl1pPr marL="0" indent="0" algn="l">
              <a:buNone/>
              <a:defRPr sz="1429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2pPr>
            <a:lvl3pPr marL="653156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3pPr>
            <a:lvl4pPr marL="97973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063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328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5946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860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126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9391" y="7571664"/>
            <a:ext cx="6492588" cy="15417487"/>
          </a:xfrm>
        </p:spPr>
        <p:txBody>
          <a:bodyPr>
            <a:normAutofit/>
          </a:bodyPr>
          <a:lstStyle>
            <a:lvl1pPr>
              <a:defRPr sz="1286"/>
            </a:lvl1pPr>
            <a:lvl2pPr>
              <a:defRPr sz="1143"/>
            </a:lvl2pPr>
            <a:lvl3pPr>
              <a:defRPr sz="1000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0653" y="7555192"/>
            <a:ext cx="6492591" cy="15433956"/>
          </a:xfrm>
        </p:spPr>
        <p:txBody>
          <a:bodyPr>
            <a:normAutofit/>
          </a:bodyPr>
          <a:lstStyle>
            <a:lvl1pPr>
              <a:defRPr sz="1286"/>
            </a:lvl1pPr>
            <a:lvl2pPr>
              <a:defRPr sz="1143"/>
            </a:lvl2pPr>
            <a:lvl3pPr>
              <a:defRPr sz="1000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6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391" y="6999993"/>
            <a:ext cx="6492586" cy="2117496"/>
          </a:xfrm>
        </p:spPr>
        <p:txBody>
          <a:bodyPr anchor="b">
            <a:noAutofit/>
          </a:bodyPr>
          <a:lstStyle>
            <a:lvl1pPr marL="0" indent="0">
              <a:buNone/>
              <a:defRPr sz="171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9391" y="9239991"/>
            <a:ext cx="6492588" cy="13749155"/>
          </a:xfrm>
        </p:spPr>
        <p:txBody>
          <a:bodyPr>
            <a:normAutofit/>
          </a:bodyPr>
          <a:lstStyle>
            <a:lvl1pPr>
              <a:defRPr sz="1286"/>
            </a:lvl1pPr>
            <a:lvl2pPr>
              <a:defRPr sz="1143"/>
            </a:lvl2pPr>
            <a:lvl3pPr>
              <a:defRPr sz="1000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50655" y="6999993"/>
            <a:ext cx="6492588" cy="2117496"/>
          </a:xfrm>
        </p:spPr>
        <p:txBody>
          <a:bodyPr anchor="b">
            <a:noAutofit/>
          </a:bodyPr>
          <a:lstStyle>
            <a:lvl1pPr marL="0" indent="0">
              <a:buNone/>
              <a:defRPr sz="171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50655" y="9239991"/>
            <a:ext cx="6492588" cy="13749155"/>
          </a:xfrm>
        </p:spPr>
        <p:txBody>
          <a:bodyPr>
            <a:normAutofit/>
          </a:bodyPr>
          <a:lstStyle>
            <a:lvl1pPr>
              <a:defRPr sz="1286"/>
            </a:lvl1pPr>
            <a:lvl2pPr>
              <a:defRPr sz="1143"/>
            </a:lvl2pPr>
            <a:lvl3pPr>
              <a:defRPr sz="1000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1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0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0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655" y="5319995"/>
            <a:ext cx="5022748" cy="5319995"/>
          </a:xfrm>
        </p:spPr>
        <p:txBody>
          <a:bodyPr anchor="b"/>
          <a:lstStyle>
            <a:lvl1pPr algn="l">
              <a:defRPr sz="1714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6003" y="5319995"/>
            <a:ext cx="7673537" cy="16799983"/>
          </a:xfrm>
        </p:spPr>
        <p:txBody>
          <a:bodyPr anchor="ctr">
            <a:normAutofit/>
          </a:bodyPr>
          <a:lstStyle>
            <a:lvl1pPr>
              <a:defRPr sz="1429"/>
            </a:lvl1pPr>
            <a:lvl2pPr>
              <a:defRPr sz="1286"/>
            </a:lvl2pPr>
            <a:lvl3pPr>
              <a:defRPr sz="1143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5655" y="11498661"/>
            <a:ext cx="5022748" cy="10639986"/>
          </a:xfrm>
        </p:spPr>
        <p:txBody>
          <a:bodyPr/>
          <a:lstStyle>
            <a:lvl1pPr marL="0" indent="0">
              <a:buNone/>
              <a:defRPr sz="1000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3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110" y="6813297"/>
            <a:ext cx="7521289" cy="5786690"/>
          </a:xfrm>
        </p:spPr>
        <p:txBody>
          <a:bodyPr anchor="b">
            <a:normAutofit/>
          </a:bodyPr>
          <a:lstStyle>
            <a:lvl1pPr algn="l">
              <a:defRPr sz="2571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3208" y="4199996"/>
            <a:ext cx="4726404" cy="1679998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43"/>
            </a:lvl1pPr>
            <a:lvl2pPr marL="326578" indent="0">
              <a:buNone/>
              <a:defRPr sz="1143"/>
            </a:lvl2pPr>
            <a:lvl3pPr marL="653156" indent="0">
              <a:buNone/>
              <a:defRPr sz="1143"/>
            </a:lvl3pPr>
            <a:lvl4pPr marL="979734" indent="0">
              <a:buNone/>
              <a:defRPr sz="1143"/>
            </a:lvl4pPr>
            <a:lvl5pPr marL="1306312" indent="0">
              <a:buNone/>
              <a:defRPr sz="1143"/>
            </a:lvl5pPr>
            <a:lvl6pPr marL="1632890" indent="0">
              <a:buNone/>
              <a:defRPr sz="1143"/>
            </a:lvl6pPr>
            <a:lvl7pPr marL="1959468" indent="0">
              <a:buNone/>
              <a:defRPr sz="1143"/>
            </a:lvl7pPr>
            <a:lvl8pPr marL="2286046" indent="0">
              <a:buNone/>
              <a:defRPr sz="1143"/>
            </a:lvl8pPr>
            <a:lvl9pPr marL="2612624" indent="0">
              <a:buNone/>
              <a:defRPr sz="114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5655" y="13439987"/>
            <a:ext cx="7509584" cy="5039995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26578" indent="0">
              <a:buNone/>
              <a:defRPr sz="857"/>
            </a:lvl2pPr>
            <a:lvl3pPr marL="653156" indent="0">
              <a:buNone/>
              <a:defRPr sz="714"/>
            </a:lvl3pPr>
            <a:lvl4pPr marL="979734" indent="0">
              <a:buNone/>
              <a:defRPr sz="643"/>
            </a:lvl4pPr>
            <a:lvl5pPr marL="1306312" indent="0">
              <a:buNone/>
              <a:defRPr sz="643"/>
            </a:lvl5pPr>
            <a:lvl6pPr marL="1632890" indent="0">
              <a:buNone/>
              <a:defRPr sz="643"/>
            </a:lvl6pPr>
            <a:lvl7pPr marL="1959468" indent="0">
              <a:buNone/>
              <a:defRPr sz="643"/>
            </a:lvl7pPr>
            <a:lvl8pPr marL="2286046" indent="0">
              <a:buNone/>
              <a:defRPr sz="643"/>
            </a:lvl8pPr>
            <a:lvl9pPr marL="2612624" indent="0">
              <a:buNone/>
              <a:defRPr sz="64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2400914" y="6159994"/>
            <a:ext cx="5550204" cy="1035999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11200869" y="-1679998"/>
            <a:ext cx="3150116" cy="587999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12400913" y="22399978"/>
            <a:ext cx="1950072" cy="363999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303137" y="9799990"/>
            <a:ext cx="8250304" cy="15399985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653187" y="10639990"/>
            <a:ext cx="4650171" cy="867999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5247892" y="0"/>
            <a:ext cx="1350050" cy="4039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4189" y="1663529"/>
            <a:ext cx="13889055" cy="51462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391" y="7543551"/>
            <a:ext cx="13212404" cy="15416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909498" y="6914930"/>
            <a:ext cx="3639993" cy="4501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86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78468" y="12186420"/>
            <a:ext cx="14182960" cy="450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86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5288814" y="1086695"/>
            <a:ext cx="1237866" cy="28208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0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50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reboszow.pl/galeria/335.html" TargetMode="External"/><Relationship Id="rId13" Type="http://schemas.openxmlformats.org/officeDocument/2006/relationships/image" Target="../media/image4.jpeg"/><Relationship Id="rId18" Type="http://schemas.openxmlformats.org/officeDocument/2006/relationships/image" Target="../media/image6.png"/><Relationship Id="rId7" Type="http://schemas.openxmlformats.org/officeDocument/2006/relationships/image" Target="../media/image2.jpeg"/><Relationship Id="rId12" Type="http://schemas.openxmlformats.org/officeDocument/2006/relationships/hyperlink" Target="https://creativecommons.org/licenses/by-nc-sa/3.0/" TargetMode="External"/><Relationship Id="rId17" Type="http://schemas.openxmlformats.org/officeDocument/2006/relationships/hyperlink" Target="https://creativecommons.org/licenses/by-sa/3.0/" TargetMode="External"/><Relationship Id="rId2" Type="http://schemas.openxmlformats.org/officeDocument/2006/relationships/customXml" Target="../ink/ink1.xml"/><Relationship Id="rId16" Type="http://schemas.openxmlformats.org/officeDocument/2006/relationships/hyperlink" Target="https://bibliotekabol1.blogspot.com/2020/03/zabawy-jezykiem-polskim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maszglos.pl/aktualnosci/sylwetki-nominowanych-do-nagrody-super-samorzad-2012/" TargetMode="External"/><Relationship Id="rId5" Type="http://schemas.openxmlformats.org/officeDocument/2006/relationships/customXml" Target="../ink/ink2.xml"/><Relationship Id="rId15" Type="http://schemas.openxmlformats.org/officeDocument/2006/relationships/image" Target="../media/image5.jpeg"/><Relationship Id="rId10" Type="http://schemas.openxmlformats.org/officeDocument/2006/relationships/image" Target="../media/image3.jpeg"/><Relationship Id="rId4" Type="http://schemas.openxmlformats.org/officeDocument/2006/relationships/image" Target="../media/image20.png"/><Relationship Id="rId9" Type="http://schemas.openxmlformats.org/officeDocument/2006/relationships/hyperlink" Target="https://creativecommons.org/licenses/by-nc-nd/3.0/" TargetMode="External"/><Relationship Id="rId14" Type="http://schemas.openxmlformats.org/officeDocument/2006/relationships/hyperlink" Target="https://greboszow.pl/aktualnosci/strazak-karsy-zwyciezca-vii-halowego-turnieju-pilki-noznej-o-puchar-wojt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: zaokrąglone rogi 12">
            <a:extLst>
              <a:ext uri="{FF2B5EF4-FFF2-40B4-BE49-F238E27FC236}">
                <a16:creationId xmlns="" xmlns:a16="http://schemas.microsoft.com/office/drawing/2014/main" id="{6E45F07B-857D-3B4A-911E-ABEEA96F5C0E}"/>
              </a:ext>
            </a:extLst>
          </p:cNvPr>
          <p:cNvSpPr/>
          <p:nvPr/>
        </p:nvSpPr>
        <p:spPr>
          <a:xfrm>
            <a:off x="3767463" y="568190"/>
            <a:ext cx="9647762" cy="161969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Pismo odręczne 5">
                <a:extLst>
                  <a:ext uri="{FF2B5EF4-FFF2-40B4-BE49-F238E27FC236}">
                    <a16:creationId xmlns="" xmlns:a16="http://schemas.microsoft.com/office/drawing/2014/main" id="{FEFDE52D-660F-094A-F09D-DC144AAFB29C}"/>
                  </a:ext>
                </a:extLst>
              </p14:cNvPr>
              <p14:cNvContentPartPr/>
              <p14:nvPr/>
            </p14:nvContentPartPr>
            <p14:xfrm>
              <a:off x="25649537" y="16502863"/>
              <a:ext cx="98640" cy="23400"/>
            </p14:xfrm>
          </p:contentPart>
        </mc:Choice>
        <mc:Fallback xmlns="">
          <p:pic>
            <p:nvPicPr>
              <p:cNvPr id="6" name="Pismo odręczne 5">
                <a:extLst>
                  <a:ext uri="{FF2B5EF4-FFF2-40B4-BE49-F238E27FC236}">
                    <a16:creationId xmlns:a16="http://schemas.microsoft.com/office/drawing/2014/main" id="{FEFDE52D-660F-094A-F09D-DC144AAFB2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40897" y="16494223"/>
                <a:ext cx="116280" cy="4104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08CE88D5-BDE2-5916-1CF9-62D33DCCD9B3}"/>
              </a:ext>
            </a:extLst>
          </p:cNvPr>
          <p:cNvSpPr txBox="1"/>
          <p:nvPr/>
        </p:nvSpPr>
        <p:spPr>
          <a:xfrm>
            <a:off x="4062329" y="813459"/>
            <a:ext cx="1072041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6600" b="1" dirty="0">
                <a:effectLst/>
                <a:latin typeface="Elephant Pro"/>
                <a:cs typeface="Calibri"/>
              </a:rPr>
              <a:t>Aktywne społeczności</a:t>
            </a:r>
            <a:endParaRPr lang="pl-PL" sz="6600" kern="1200">
              <a:latin typeface="Elephant Pro"/>
              <a:ea typeface="Calibri"/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Pismo odręczne 11">
                <a:extLst>
                  <a:ext uri="{FF2B5EF4-FFF2-40B4-BE49-F238E27FC236}">
                    <a16:creationId xmlns="" xmlns:a16="http://schemas.microsoft.com/office/drawing/2014/main" id="{9A8CE58F-0AB9-6767-02A0-109158F50D12}"/>
                  </a:ext>
                </a:extLst>
              </p14:cNvPr>
              <p14:cNvContentPartPr/>
              <p14:nvPr/>
            </p14:nvContentPartPr>
            <p14:xfrm>
              <a:off x="4212617" y="7166983"/>
              <a:ext cx="80640" cy="14004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9A8CE58F-0AB9-6767-02A0-109158F50D1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06497" y="7160863"/>
                <a:ext cx="92880" cy="15228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DDC4464F-D1A7-41AF-1762-9650506FC59D}"/>
              </a:ext>
            </a:extLst>
          </p:cNvPr>
          <p:cNvSpPr txBox="1"/>
          <p:nvPr/>
        </p:nvSpPr>
        <p:spPr>
          <a:xfrm>
            <a:off x="1000573" y="20618135"/>
            <a:ext cx="1522915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400" i="0" dirty="0">
                <a:effectLst/>
                <a:latin typeface="Calibri"/>
                <a:cs typeface="Calibri"/>
              </a:rPr>
              <a:t>Projek</a:t>
            </a:r>
            <a:r>
              <a:rPr lang="pl-PL" sz="2400" dirty="0">
                <a:latin typeface="Calibri"/>
                <a:cs typeface="Calibri"/>
              </a:rPr>
              <a:t>t zrealizowali:</a:t>
            </a:r>
            <a:r>
              <a:rPr lang="pl-PL" sz="2400" dirty="0">
                <a:latin typeface="Calibri"/>
              </a:rPr>
              <a:t/>
            </a:r>
            <a:br>
              <a:rPr lang="pl-PL" sz="2400" dirty="0">
                <a:latin typeface="Calibri"/>
              </a:rPr>
            </a:br>
            <a:r>
              <a:rPr lang="pl-PL" sz="2400" dirty="0">
                <a:latin typeface="Calibri"/>
                <a:cs typeface="Calibri"/>
              </a:rPr>
              <a:t>Anna Kowalska - Koordynator projektu</a:t>
            </a:r>
            <a:r>
              <a:rPr lang="pl-PL" sz="2400" dirty="0">
                <a:latin typeface="Calibri"/>
              </a:rPr>
              <a:t/>
            </a:r>
            <a:br>
              <a:rPr lang="pl-PL" sz="2400" dirty="0">
                <a:latin typeface="Calibri"/>
              </a:rPr>
            </a:br>
            <a:r>
              <a:rPr lang="pl-PL" sz="2400" dirty="0">
                <a:latin typeface="Calibri"/>
                <a:cs typeface="Calibri"/>
              </a:rPr>
              <a:t>Jan Nowak, Anna Nowak, Jan Nowak, Anna Nowak</a:t>
            </a:r>
            <a:endParaRPr lang="pl-PL" sz="2400" kern="1200" dirty="0">
              <a:latin typeface="Calibri"/>
              <a:cs typeface="Calibri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5697112B-3D78-29AE-2223-9FDD2F42F60E}"/>
              </a:ext>
            </a:extLst>
          </p:cNvPr>
          <p:cNvSpPr txBox="1"/>
          <p:nvPr/>
        </p:nvSpPr>
        <p:spPr>
          <a:xfrm>
            <a:off x="1017806" y="2645668"/>
            <a:ext cx="1342913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400" i="0" dirty="0">
                <a:effectLst/>
                <a:latin typeface="Calibri"/>
                <a:cs typeface="Calibri"/>
              </a:rPr>
              <a:t>Projekt "Aktywne społeczności" miał na celu budowanie więzi społecznych oraz wzmacnianie zaangażowania mieszkańców w życie lokalnej społeczności. Poprzez szereg wydarzeń, staraliśmy się zwiększyć aktywność społeczną oraz zainicjować wspólne podejmowanie inicjatyw mających na celu poprawę jakości życia w naszej okolicy.</a:t>
            </a:r>
            <a:endParaRPr lang="pl-PL" sz="2400" kern="1200">
              <a:latin typeface="Calibri"/>
              <a:cs typeface="Calibri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4789BD6B-081B-5631-9B88-8E9639FEA478}"/>
              </a:ext>
            </a:extLst>
          </p:cNvPr>
          <p:cNvSpPr txBox="1"/>
          <p:nvPr/>
        </p:nvSpPr>
        <p:spPr>
          <a:xfrm>
            <a:off x="1017805" y="5650690"/>
            <a:ext cx="10245846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400" i="0" dirty="0">
                <a:effectLst/>
                <a:latin typeface="Calibri"/>
                <a:cs typeface="Calibri"/>
              </a:rPr>
              <a:t>Nasze działania obejmowały na początku regularne spotkania społeczne, podczas których mieszkańcy </a:t>
            </a:r>
            <a:r>
              <a:rPr lang="pl-PL" sz="2400" dirty="0">
                <a:latin typeface="Calibri"/>
                <a:cs typeface="Calibri"/>
              </a:rPr>
              <a:t>mieli</a:t>
            </a:r>
            <a:r>
              <a:rPr lang="pl-PL" sz="2400" i="0" dirty="0">
                <a:effectLst/>
                <a:latin typeface="Calibri"/>
                <a:cs typeface="Calibri"/>
              </a:rPr>
              <a:t> możliwość wspólnego dyskutowania o istotnych dla nich kwestiach oraz sposobach podejmowania decyzji dotyczących rozwoju społeczności.</a:t>
            </a:r>
            <a:r>
              <a:rPr lang="pl-PL" sz="2400" dirty="0">
                <a:latin typeface="Calibri"/>
                <a:cs typeface="Calibri"/>
              </a:rPr>
              <a:t> </a:t>
            </a:r>
            <a:endParaRPr lang="pl-PL" sz="2400" i="0" dirty="0">
              <a:effectLst/>
              <a:latin typeface="Calibri"/>
              <a:cs typeface="Calibri"/>
            </a:endParaRPr>
          </a:p>
          <a:p>
            <a:r>
              <a:rPr lang="pl-PL" sz="2400" dirty="0">
                <a:latin typeface="Calibri"/>
                <a:cs typeface="Calibri"/>
              </a:rPr>
              <a:t>Po konsultacjach zor</a:t>
            </a:r>
            <a:r>
              <a:rPr lang="pl-PL" sz="2400" i="0" dirty="0">
                <a:effectLst/>
                <a:latin typeface="Calibri"/>
                <a:cs typeface="Calibri"/>
              </a:rPr>
              <a:t>ganizowaliśmy warsztaty i szkolenia z zakresu umiejętności społecznych, komunikacji interpersonalnej oraz zarządzania projektami, które mają na celu wzmocnienie zaangażowania mieszkańców oraz umożliwienie im aktywnego udziału w życiu społecznym.</a:t>
            </a:r>
            <a:endParaRPr lang="pl-PL" sz="2400" kern="1200">
              <a:latin typeface="Calibri"/>
              <a:cs typeface="Calibri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29E628FD-E1AF-5E4E-776B-03951B361D7F}"/>
              </a:ext>
            </a:extLst>
          </p:cNvPr>
          <p:cNvSpPr txBox="1"/>
          <p:nvPr/>
        </p:nvSpPr>
        <p:spPr>
          <a:xfrm>
            <a:off x="1015009" y="10124789"/>
            <a:ext cx="15384070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pl-PL" sz="2400" dirty="0">
                <a:latin typeface="Calibri"/>
                <a:cs typeface="Calibri"/>
              </a:rPr>
              <a:t>Po szkoleniu stworzyliśmy grupy zadaniowe, które przygotowały aktywności dla swojego miejsca zamieszkania, cały czas udzielając wsparcia i motywując do działania. Dzięki przeprowadzonym szkoleniom widoczna była poprawa w komunikacji w zespołach, oraz podczas planowania projektów.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4722D0E2-FBCD-7AE4-CAAC-5F1AA2594CB6}"/>
              </a:ext>
            </a:extLst>
          </p:cNvPr>
          <p:cNvSpPr txBox="1"/>
          <p:nvPr/>
        </p:nvSpPr>
        <p:spPr>
          <a:xfrm>
            <a:off x="849489" y="18781243"/>
            <a:ext cx="15255893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pl-PL" sz="2400" b="0" i="0" dirty="0">
                <a:effectLst/>
                <a:latin typeface="Calibri"/>
                <a:cs typeface="Calibri"/>
              </a:rPr>
              <a:t>Czas realizacji projektu "Aktywne społeczności" obejmuje okres od stycznia 2024 roku</a:t>
            </a:r>
            <a:r>
              <a:rPr lang="pl-PL" sz="2400" dirty="0">
                <a:latin typeface="Calibri"/>
                <a:cs typeface="Calibri"/>
              </a:rPr>
              <a:t> do 30 maja 2024 roku.</a:t>
            </a:r>
            <a:r>
              <a:rPr lang="pl-PL" sz="2400" b="0" i="0" dirty="0">
                <a:effectLst/>
                <a:latin typeface="Calibri"/>
                <a:cs typeface="Calibri"/>
              </a:rPr>
              <a:t> </a:t>
            </a:r>
            <a:r>
              <a:rPr lang="pl-PL" sz="2400" dirty="0">
                <a:latin typeface="Calibri"/>
                <a:cs typeface="Calibri"/>
              </a:rPr>
              <a:t>Szkolenia zrealizowaliśmy w 10 wioskach mieszczących się w powiecie toruńskim, następnie nadzorowaliśmy i wspieraliśmy realizowane aktywności społeczne w 15 gminnych ośrodkach i placówkach. </a:t>
            </a:r>
            <a:endParaRPr lang="pl-PL" sz="2400" dirty="0">
              <a:latin typeface="Calibri"/>
              <a:ea typeface="Calibri"/>
              <a:cs typeface="Calibri"/>
            </a:endParaRPr>
          </a:p>
        </p:txBody>
      </p:sp>
      <p:pic>
        <p:nvPicPr>
          <p:cNvPr id="14" name="Obraz 13" descr="Obraz zawierający na wolnym powietrzu, niebo, festiwal, osoba&#10;&#10;Opis wygenerowany automatycznie">
            <a:extLst>
              <a:ext uri="{FF2B5EF4-FFF2-40B4-BE49-F238E27FC236}">
                <a16:creationId xmlns="" xmlns:a16="http://schemas.microsoft.com/office/drawing/2014/main" id="{ED437CD4-222E-EC75-957B-9F8600E0D76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006710" y="11862178"/>
            <a:ext cx="4867602" cy="3245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CE5AB9FC-EC3E-EA94-204A-977217F90C4A}"/>
              </a:ext>
            </a:extLst>
          </p:cNvPr>
          <p:cNvSpPr txBox="1"/>
          <p:nvPr/>
        </p:nvSpPr>
        <p:spPr>
          <a:xfrm>
            <a:off x="1006710" y="15241592"/>
            <a:ext cx="48676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>
                <a:hlinkClick r:id="rId8" tooltip="https://greboszow.pl/galeria/335.html"/>
              </a:rPr>
              <a:t>To zdjęcie</a:t>
            </a:r>
            <a:r>
              <a:rPr lang="pl-PL" sz="900" dirty="0"/>
              <a:t>, autor: Nieznany autor, licencja: </a:t>
            </a:r>
            <a:r>
              <a:rPr lang="pl-PL" sz="900" dirty="0">
                <a:hlinkClick r:id="rId9" tooltip="https://creativecommons.org/licenses/by-nc-nd/3.0/"/>
              </a:rPr>
              <a:t>CC BY-NC-ND</a:t>
            </a:r>
            <a:endParaRPr lang="pl-PL" sz="900" dirty="0"/>
          </a:p>
        </p:txBody>
      </p:sp>
      <p:pic>
        <p:nvPicPr>
          <p:cNvPr id="17" name="Obraz 16" descr="Obraz zawierający ubrania, osoba, w pomieszczeniu, człowiek&#10;&#10;Opis wygenerowany automatycznie">
            <a:extLst>
              <a:ext uri="{FF2B5EF4-FFF2-40B4-BE49-F238E27FC236}">
                <a16:creationId xmlns="" xmlns:a16="http://schemas.microsoft.com/office/drawing/2014/main" id="{9A0CCF54-B165-5E0C-4EF8-F3AE691BF41C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1827727" y="5333792"/>
            <a:ext cx="4483717" cy="3362788"/>
          </a:xfrm>
          <a:prstGeom prst="rect">
            <a:avLst/>
          </a:prstGeom>
        </p:spPr>
      </p:pic>
      <p:sp>
        <p:nvSpPr>
          <p:cNvPr id="18" name="pole tekstowe 17">
            <a:extLst>
              <a:ext uri="{FF2B5EF4-FFF2-40B4-BE49-F238E27FC236}">
                <a16:creationId xmlns="" xmlns:a16="http://schemas.microsoft.com/office/drawing/2014/main" id="{813360B7-6BD0-EA8C-8A14-39EF3283F3C5}"/>
              </a:ext>
            </a:extLst>
          </p:cNvPr>
          <p:cNvSpPr txBox="1"/>
          <p:nvPr/>
        </p:nvSpPr>
        <p:spPr>
          <a:xfrm>
            <a:off x="11835646" y="8845036"/>
            <a:ext cx="4073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>
                <a:hlinkClick r:id="rId11" tooltip="https://www.maszglos.pl/aktualnosci/sylwetki-nominowanych-do-nagrody-super-samorzad-2012/"/>
              </a:rPr>
              <a:t>To zdjęcie</a:t>
            </a:r>
            <a:r>
              <a:rPr lang="pl-PL" sz="900" dirty="0"/>
              <a:t>, autor: Nieznany autor, licencja: </a:t>
            </a:r>
            <a:r>
              <a:rPr lang="pl-PL" sz="900" dirty="0">
                <a:hlinkClick r:id="rId12" tooltip="https://creativecommons.org/licenses/by-nc-sa/3.0/"/>
              </a:rPr>
              <a:t>CC BY-SA-NC</a:t>
            </a:r>
            <a:endParaRPr lang="pl-PL" sz="900" dirty="0"/>
          </a:p>
        </p:txBody>
      </p:sp>
      <p:pic>
        <p:nvPicPr>
          <p:cNvPr id="28" name="Obraz 27" descr="Obraz zawierający zawody lekkoatletyczne, osoba, sport, obuwie&#10;&#10;Opis wygenerowany automatycznie">
            <a:extLst>
              <a:ext uri="{FF2B5EF4-FFF2-40B4-BE49-F238E27FC236}">
                <a16:creationId xmlns="" xmlns:a16="http://schemas.microsoft.com/office/drawing/2014/main" id="{BDB6A417-280C-F382-6B7A-F76282951AB0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=""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6487927" y="11856046"/>
            <a:ext cx="4876800" cy="3251200"/>
          </a:xfrm>
          <a:prstGeom prst="rect">
            <a:avLst/>
          </a:prstGeom>
        </p:spPr>
      </p:pic>
      <p:sp>
        <p:nvSpPr>
          <p:cNvPr id="29" name="pole tekstowe 28">
            <a:extLst>
              <a:ext uri="{FF2B5EF4-FFF2-40B4-BE49-F238E27FC236}">
                <a16:creationId xmlns="" xmlns:a16="http://schemas.microsoft.com/office/drawing/2014/main" id="{1264F127-4FF1-AB5F-ADB8-4DC521717050}"/>
              </a:ext>
            </a:extLst>
          </p:cNvPr>
          <p:cNvSpPr txBox="1"/>
          <p:nvPr/>
        </p:nvSpPr>
        <p:spPr>
          <a:xfrm>
            <a:off x="6416900" y="15117877"/>
            <a:ext cx="487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>
                <a:hlinkClick r:id="rId14" tooltip="https://greboszow.pl/aktualnosci/strazak-karsy-zwyciezca-vii-halowego-turnieju-pilki-noznej-o-puchar-wojta.html"/>
              </a:rPr>
              <a:t>To zdjęcie</a:t>
            </a:r>
            <a:r>
              <a:rPr lang="pl-PL" sz="900" dirty="0"/>
              <a:t>, autor: Nieznany autor, licencja: </a:t>
            </a:r>
            <a:r>
              <a:rPr lang="pl-PL" sz="900" dirty="0">
                <a:hlinkClick r:id="rId9" tooltip="https://creativecommons.org/licenses/by-nc-nd/3.0/"/>
              </a:rPr>
              <a:t>CC BY-NC-ND</a:t>
            </a:r>
            <a:endParaRPr lang="pl-PL" sz="900" dirty="0"/>
          </a:p>
        </p:txBody>
      </p:sp>
      <p:sp>
        <p:nvSpPr>
          <p:cNvPr id="20" name="Prostokąt 19">
            <a:extLst>
              <a:ext uri="{FF2B5EF4-FFF2-40B4-BE49-F238E27FC236}">
                <a16:creationId xmlns="" xmlns:a16="http://schemas.microsoft.com/office/drawing/2014/main" id="{18546B16-06AF-9F2D-30EE-128345CAADF0}"/>
              </a:ext>
            </a:extLst>
          </p:cNvPr>
          <p:cNvSpPr/>
          <p:nvPr/>
        </p:nvSpPr>
        <p:spPr>
          <a:xfrm>
            <a:off x="2838400" y="4711253"/>
            <a:ext cx="11267459" cy="352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>
            <a:extLst>
              <a:ext uri="{FF2B5EF4-FFF2-40B4-BE49-F238E27FC236}">
                <a16:creationId xmlns="" xmlns:a16="http://schemas.microsoft.com/office/drawing/2014/main" id="{E9309172-7025-9946-87B7-3A23AA1E3D5D}"/>
              </a:ext>
            </a:extLst>
          </p:cNvPr>
          <p:cNvSpPr/>
          <p:nvPr/>
        </p:nvSpPr>
        <p:spPr>
          <a:xfrm>
            <a:off x="2910439" y="9605656"/>
            <a:ext cx="11267459" cy="352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3" name="Obraz 22" descr="Obraz zawierający ubrania, osoba, Sztuka dziecięca, w pomieszczeniu&#10;&#10;Opis wygenerowany automatycznie">
            <a:extLst>
              <a:ext uri="{FF2B5EF4-FFF2-40B4-BE49-F238E27FC236}">
                <a16:creationId xmlns="" xmlns:a16="http://schemas.microsoft.com/office/drawing/2014/main" id="{01835E54-E48E-0CB1-FD12-ED7904A0296D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=""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12209548" y="11839596"/>
            <a:ext cx="4412100" cy="3287898"/>
          </a:xfrm>
          <a:prstGeom prst="rect">
            <a:avLst/>
          </a:prstGeom>
        </p:spPr>
      </p:pic>
      <p:sp>
        <p:nvSpPr>
          <p:cNvPr id="24" name="pole tekstowe 23">
            <a:extLst>
              <a:ext uri="{FF2B5EF4-FFF2-40B4-BE49-F238E27FC236}">
                <a16:creationId xmlns="" xmlns:a16="http://schemas.microsoft.com/office/drawing/2014/main" id="{EB4C6EA8-C4AA-31B4-DE10-8123B726E6F4}"/>
              </a:ext>
            </a:extLst>
          </p:cNvPr>
          <p:cNvSpPr txBox="1"/>
          <p:nvPr/>
        </p:nvSpPr>
        <p:spPr>
          <a:xfrm>
            <a:off x="12208953" y="15233080"/>
            <a:ext cx="3180368" cy="211766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r>
              <a:rPr lang="en-US">
                <a:hlinkClick r:id="rId16"/>
              </a:rPr>
              <a:t>To zdjęcie</a:t>
            </a:r>
            <a:r>
              <a:rPr lang="en-US"/>
              <a:t> wykonane przez nieznanego autora jest objęte licencją </a:t>
            </a:r>
            <a:r>
              <a:rPr lang="en-US">
                <a:hlinkClick r:id="rId17"/>
              </a:rPr>
              <a:t>CC BY-SA</a:t>
            </a:r>
            <a:r>
              <a:rPr lang="en-US"/>
              <a:t>.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="" xmlns:a16="http://schemas.microsoft.com/office/drawing/2014/main" id="{FF54E538-F4DE-131A-36F4-4D7A454D2A98}"/>
              </a:ext>
            </a:extLst>
          </p:cNvPr>
          <p:cNvSpPr txBox="1"/>
          <p:nvPr/>
        </p:nvSpPr>
        <p:spPr>
          <a:xfrm>
            <a:off x="839749" y="16251570"/>
            <a:ext cx="15384070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pl-PL" sz="2400" dirty="0">
                <a:latin typeface="Calibri"/>
                <a:ea typeface="Calibri"/>
                <a:cs typeface="Calibri"/>
              </a:rPr>
              <a:t>Zaangażowanie społeczności przekroczyło nasze oczekiwania. Udało się zorganizować 10 festynów dla dzieci i młodzieży, 3 konkursy plastyczne, 1 turniej sportowy oraz dodatkowe warsztaty i zajęcia ruchowe dla osób starszych. Wszystkie aktywności zostały sfinansowane ze środków konkursowych, ale również ze środków od sponsorów i darczyńców przyłączających się do organizowanych inicjatyw. 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="" xmlns:a16="http://schemas.microsoft.com/office/drawing/2014/main" id="{92013E29-F53E-0696-AB9B-ECE12F21F478}"/>
              </a:ext>
            </a:extLst>
          </p:cNvPr>
          <p:cNvSpPr/>
          <p:nvPr/>
        </p:nvSpPr>
        <p:spPr>
          <a:xfrm>
            <a:off x="3369632" y="18302826"/>
            <a:ext cx="11267459" cy="352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ole tekstowe 29">
            <a:extLst>
              <a:ext uri="{FF2B5EF4-FFF2-40B4-BE49-F238E27FC236}">
                <a16:creationId xmlns="" xmlns:a16="http://schemas.microsoft.com/office/drawing/2014/main" id="{E576CDE6-DCF2-C805-DD0C-6E1D4AFFB9EE}"/>
              </a:ext>
            </a:extLst>
          </p:cNvPr>
          <p:cNvSpPr txBox="1"/>
          <p:nvPr/>
        </p:nvSpPr>
        <p:spPr>
          <a:xfrm>
            <a:off x="9791965" y="20229868"/>
            <a:ext cx="8175619" cy="200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6000" dirty="0">
                <a:solidFill>
                  <a:srgbClr val="C00000"/>
                </a:solidFill>
                <a:latin typeface="Elephant Pro"/>
              </a:rPr>
              <a:t>WZÓR POSTERU</a:t>
            </a:r>
            <a:r>
              <a:rPr lang="pl-PL" sz="9600" dirty="0">
                <a:solidFill>
                  <a:srgbClr val="C00000"/>
                </a:solidFill>
                <a:latin typeface="Elephant Pro"/>
              </a:rPr>
              <a:t/>
            </a:r>
            <a:br>
              <a:rPr lang="pl-PL" sz="9600" dirty="0">
                <a:solidFill>
                  <a:srgbClr val="C00000"/>
                </a:solidFill>
                <a:latin typeface="Elephant Pro"/>
              </a:rPr>
            </a:br>
            <a:r>
              <a:rPr lang="pl-PL" sz="3200" dirty="0">
                <a:solidFill>
                  <a:srgbClr val="C00000"/>
                </a:solidFill>
                <a:latin typeface="Elephant Pro"/>
              </a:rPr>
              <a:t>To jest tylko przykład. Stworzony poster może wyglądać zupełnie inaczej.</a:t>
            </a:r>
          </a:p>
        </p:txBody>
      </p:sp>
      <p:pic>
        <p:nvPicPr>
          <p:cNvPr id="7" name="Obraz 6" descr="Obraz zawierający tekst, Czcionka, zrzut ekranu, logo&#10;&#10;Opis wygenerowany automatycznie">
            <a:extLst>
              <a:ext uri="{FF2B5EF4-FFF2-40B4-BE49-F238E27FC236}">
                <a16:creationId xmlns="" xmlns:a16="http://schemas.microsoft.com/office/drawing/2014/main" id="{0E987F89-94DC-51D3-1CBE-DF96D2BA378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22540916"/>
            <a:ext cx="17997034" cy="264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05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65ac45c-aec3-4af2-af9b-df290f1db0ce">
      <Terms xmlns="http://schemas.microsoft.com/office/infopath/2007/PartnerControls"/>
    </lcf76f155ced4ddcb4097134ff3c332f>
    <TaxCatchAll xmlns="0032f176-246b-4760-bff8-722089003f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024E0BF373B146B0643D0DF7A7296F" ma:contentTypeVersion="10" ma:contentTypeDescription="Utwórz nowy dokument." ma:contentTypeScope="" ma:versionID="2d17a45ef73e7427d1763afd4bdaeaee">
  <xsd:schema xmlns:xsd="http://www.w3.org/2001/XMLSchema" xmlns:xs="http://www.w3.org/2001/XMLSchema" xmlns:p="http://schemas.microsoft.com/office/2006/metadata/properties" xmlns:ns2="665ac45c-aec3-4af2-af9b-df290f1db0ce" xmlns:ns3="0032f176-246b-4760-bff8-722089003f3b" targetNamespace="http://schemas.microsoft.com/office/2006/metadata/properties" ma:root="true" ma:fieldsID="0a0e7b38c7e2534981a75a4ecceb27e3" ns2:_="" ns3:_="">
    <xsd:import namespace="665ac45c-aec3-4af2-af9b-df290f1db0ce"/>
    <xsd:import namespace="0032f176-246b-4760-bff8-722089003f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ac45c-aec3-4af2-af9b-df290f1db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814c5ef4-d6d6-47fe-a777-f6ac7154fd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2f176-246b-4760-bff8-722089003f3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92e8133-4394-4eda-b4dd-c54d351312a6}" ma:internalName="TaxCatchAll" ma:showField="CatchAllData" ma:web="0032f176-246b-4760-bff8-722089003f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A57BD0-7E9F-4A8E-B49C-CC03E1A57639}">
  <ds:schemaRefs>
    <ds:schemaRef ds:uri="http://schemas.microsoft.com/office/2006/metadata/properties"/>
    <ds:schemaRef ds:uri="http://schemas.microsoft.com/office/infopath/2007/PartnerControls"/>
    <ds:schemaRef ds:uri="665ac45c-aec3-4af2-af9b-df290f1db0ce"/>
    <ds:schemaRef ds:uri="0032f176-246b-4760-bff8-722089003f3b"/>
  </ds:schemaRefs>
</ds:datastoreItem>
</file>

<file path=customXml/itemProps2.xml><?xml version="1.0" encoding="utf-8"?>
<ds:datastoreItem xmlns:ds="http://schemas.openxmlformats.org/officeDocument/2006/customXml" ds:itemID="{098F1925-4484-4D3C-B54A-FEE3E91AE4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70D016-B64C-4CF6-BF74-6A7816E760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5ac45c-aec3-4af2-af9b-df290f1db0ce"/>
    <ds:schemaRef ds:uri="0032f176-246b-4760-bff8-722089003f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243</Words>
  <Application>Microsoft Office PowerPoint</Application>
  <PresentationFormat>Niestandardowy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Ion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Hubert Długołęcki</dc:creator>
  <cp:lastModifiedBy>Hubert</cp:lastModifiedBy>
  <cp:revision>209</cp:revision>
  <dcterms:created xsi:type="dcterms:W3CDTF">2024-02-21T18:48:51Z</dcterms:created>
  <dcterms:modified xsi:type="dcterms:W3CDTF">2024-03-05T01:12:16Z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0x01010087024E0BF373B146B0643D0DF7A7296F</vt:lpwstr>
  </property>
  <property fmtid="{D5CDD505-2E9C-101B-9397-08002B2CF9AE}" pid="3" name="MediaServiceImageTags">
    <vt:lpwstr/>
  </property>
</Properties>
</file>